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94" r:id="rId5"/>
    <p:sldId id="293" r:id="rId6"/>
    <p:sldId id="286" r:id="rId7"/>
    <p:sldId id="287" r:id="rId8"/>
    <p:sldId id="288" r:id="rId9"/>
    <p:sldId id="277" r:id="rId10"/>
    <p:sldId id="278" r:id="rId11"/>
    <p:sldId id="279" r:id="rId12"/>
    <p:sldId id="282" r:id="rId13"/>
    <p:sldId id="301" r:id="rId14"/>
    <p:sldId id="295" r:id="rId15"/>
    <p:sldId id="290" r:id="rId16"/>
    <p:sldId id="291" r:id="rId17"/>
    <p:sldId id="292" r:id="rId18"/>
    <p:sldId id="267" r:id="rId19"/>
    <p:sldId id="304" r:id="rId20"/>
    <p:sldId id="297" r:id="rId21"/>
    <p:sldId id="305" r:id="rId22"/>
    <p:sldId id="302" r:id="rId23"/>
    <p:sldId id="299" r:id="rId24"/>
    <p:sldId id="300" r:id="rId25"/>
    <p:sldId id="303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 Территория, природа, население, хозяйство.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Животные Джейран Камышевый кот Ящерицы, зме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Реки и озера Узбекистана  Амударья и Сырдарья , Аральское м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pptcloud.ru/system/slides/pics/000/509/036/original/Slide10.jpg?14801989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xn--j1ahfl.xn--p1ai/data/ppt_to_html/u148386/p26977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xn--j1ahfl.xn--p1ai/data/ppt_to_html/u148386/p26977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pptcloud.ru/system/slides/pics/000/509/044/original/Slide18.jpg?14801989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pptcloud.ru/system/slides/pics/000/509/045/original/Slide19.jpg?14801989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pptcloud.ru/system/slides/pics/000/509/042/original/Slide16.jpg?14801989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pptcloud.ru/system/slides/pics/000/509/038/original/Slide12.jpg?14801989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perfection-shoes.ru/wp-content/uploads/d/0/f/d0fb34d5b4fad9cd9bb95d7a64eb637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Узбекистан расположен между реками Амударья и Сырдарья. Его территория вытянута с северо-запада на юго-восток. На севере и западе Узбекистан граничит с Казахстаном, на востоке - с Кыргызстаном, на юго-востоке - с Таджикистаном, на юге – с Афганистаном и Туркменистано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xn--j1ahfl.xn--p1ai/data/ppt_to_html/u148386/p26977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xn--j1ahfl.xn--p1ai/data/ppt_to_html/u148386/p26977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xn--j1ahfl.xn--p1ai/data/ppt_to_html/u148386/p26977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xn--j1ahfl.xn--p1ai/data/ppt_to_html/u148386/p26977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xn--j1ahfl.xn--p1ai/data/ppt_to_html/u148386/p26977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Ташкент, столица Узбекистана, самый большой город Средней Азии.  Другие главные города Узбекистана - Самарканд и Бухара. Самарканд Медресе Бухара, Чор Мин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pptcloud.ru/system/slides/pics/000/509/046/original/Slide20.jpg?14801989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pptcloud.ru/system/slides/pics/000/509/049/original/Slide23.jpg?14801989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Рельеф Узбекистана Горные хребты Тянь-Шаня Пустыня Кызылкум на Туранской низмен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prezentacii.org/upload/cloud/18/12/108845/images/scree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лимат Климат Узбекистана резко континентальный. Амплитуда колебаний температур велика как ото дня к ночи, так и от лета к зиме. В Узбекистане редко выпадает больше 200мм осадков в год. Только в горах количество осадков возрастает до 500-600 мм. Сре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tcloud.ru/system/slides/pics/000/509/031/original/Slide5.jpg?1480198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tcloud.ru/system/slides/pics/000/509/032/original/Slide6.jpg?1480198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tcloud.ru/system/slides/pics/000/509/033/original/Slide7.jpg?1480198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fsd.kopilkaurokov.ru/uploads/user_file_54d0f53f017f8/img_user_file_54d0f53f017f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Фадейчева</dc:creator>
  <cp:lastModifiedBy>Фадеева</cp:lastModifiedBy>
  <cp:revision>17</cp:revision>
  <dcterms:created xsi:type="dcterms:W3CDTF">2022-12-10T13:27:10Z</dcterms:created>
  <dcterms:modified xsi:type="dcterms:W3CDTF">2023-01-10T12:02:26Z</dcterms:modified>
</cp:coreProperties>
</file>