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5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2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59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" y="110836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10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80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14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4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2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1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/>
              <a:t>Амазонка</a:t>
            </a: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28801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04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56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4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82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8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40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8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51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34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372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Амазонка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Фадейчева</dc:creator>
  <cp:lastModifiedBy>Фадеева</cp:lastModifiedBy>
  <cp:revision>19</cp:revision>
  <dcterms:created xsi:type="dcterms:W3CDTF">2019-02-17T11:03:16Z</dcterms:created>
  <dcterms:modified xsi:type="dcterms:W3CDTF">2019-02-17T11:32:43Z</dcterms:modified>
</cp:coreProperties>
</file>